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0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6960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0454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70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960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514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9412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35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45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466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729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5792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8EC64-9F7B-4D39-BFA9-1BFFFF9DFC4C}" type="datetimeFigureOut">
              <a:rPr lang="cs-CZ" smtClean="0"/>
              <a:t>04.06.2025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39721-0310-40B6-8380-5ED4C344BB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78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mailto:romana.bartosova@usp-pata.cz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584175"/>
          </a:xfrm>
        </p:spPr>
        <p:txBody>
          <a:bodyPr/>
          <a:lstStyle/>
          <a:p>
            <a:r>
              <a:rPr lang="cs-CZ" dirty="0" smtClean="0"/>
              <a:t>Informace pro zájemce o službu Chráněné bydlení </a:t>
            </a:r>
            <a:r>
              <a:rPr lang="cs-CZ" dirty="0" smtClean="0"/>
              <a:t>“PATA</a:t>
            </a:r>
            <a:r>
              <a:rPr lang="cs-CZ" dirty="0" smtClean="0"/>
              <a:t>“ v Aši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" name="Zástupný symbol pro obsah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181" y="2204864"/>
            <a:ext cx="5969637" cy="44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Službu poskytujeme v Aši a v Hazlově.</a:t>
            </a:r>
            <a:br>
              <a:rPr lang="cs-CZ" dirty="0" smtClean="0"/>
            </a:br>
            <a:r>
              <a:rPr lang="cs-CZ" dirty="0" smtClean="0"/>
              <a:t>V domku, nebo v bytě.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4032448" cy="3024336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09" r="2032" b="21988"/>
          <a:stretch/>
        </p:blipFill>
        <p:spPr>
          <a:xfrm>
            <a:off x="4283968" y="3573016"/>
            <a:ext cx="4752528" cy="288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8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T</a:t>
            </a:r>
            <a:r>
              <a:rPr lang="cs-CZ" dirty="0" smtClean="0"/>
              <a:t>akhle domácnosti vypadají 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393375"/>
            <a:ext cx="3199796" cy="239984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680" y="4232374"/>
            <a:ext cx="1864686" cy="249289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97" y="4102432"/>
            <a:ext cx="3199687" cy="2399766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68" y="4167403"/>
            <a:ext cx="1967127" cy="2622838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517" y="1178415"/>
            <a:ext cx="2193013" cy="2924017"/>
          </a:xfrm>
          <a:prstGeom prst="rect">
            <a:avLst/>
          </a:prstGeom>
        </p:spPr>
      </p:pic>
      <p:pic>
        <p:nvPicPr>
          <p:cNvPr id="18" name="Zástupný symbol pro obsah 17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423" y="1178415"/>
            <a:ext cx="2194788" cy="29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3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2322258" cy="309634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094" y="554578"/>
            <a:ext cx="2322258" cy="3096344"/>
          </a:xfrm>
          <a:prstGeom prst="rect">
            <a:avLst/>
          </a:prstGeom>
        </p:spPr>
      </p:pic>
      <p:pic>
        <p:nvPicPr>
          <p:cNvPr id="6" name="Zástupný symbol pro obsah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517963"/>
            <a:ext cx="2345295" cy="3127061"/>
          </a:xfrm>
          <a:prstGeom prst="rect">
            <a:avLst/>
          </a:prstGeom>
        </p:spPr>
      </p:pic>
      <p:pic>
        <p:nvPicPr>
          <p:cNvPr id="8" name="Zástupný symbol pro obsah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16" y="3839979"/>
            <a:ext cx="3080556" cy="2304256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789040"/>
            <a:ext cx="317682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34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Domů k vám chodí asistenti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8194" name="Picture 2" descr="C:\Users\lucie.valeckova\Desktop\asisten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84" y="2420888"/>
            <a:ext cx="2502395" cy="30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lucie.valeckova\Desktop\by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00" y="2420888"/>
            <a:ext cx="294419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Šipka doprava 3"/>
          <p:cNvSpPr/>
          <p:nvPr/>
        </p:nvSpPr>
        <p:spPr>
          <a:xfrm>
            <a:off x="3687456" y="3681027"/>
            <a:ext cx="115212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148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Pomáháme vám například s úklidem</a:t>
            </a:r>
            <a:r>
              <a:rPr lang="cs-CZ" dirty="0"/>
              <a:t> </a:t>
            </a:r>
            <a:r>
              <a:rPr lang="cs-CZ" dirty="0" smtClean="0"/>
              <a:t>nebo s vařením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50" name="Picture 2" descr="C:\Users\lucie.valeckova\Desktop\úkl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29706"/>
            <a:ext cx="2448272" cy="274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ucie.valeckova\Desktop\vaření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636912"/>
            <a:ext cx="2640510" cy="274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Za bydlení, jídlo a podporu si platíte </a:t>
            </a:r>
            <a:endParaRPr lang="cs-CZ" dirty="0"/>
          </a:p>
        </p:txBody>
      </p:sp>
      <p:pic>
        <p:nvPicPr>
          <p:cNvPr id="3075" name="Picture 3" descr="C:\Users\lucie.valeckova\Desktop\příb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16386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ucie.valeckova\Desktop\důch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2" y="5013176"/>
            <a:ext cx="30003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Šipka nahoru 3"/>
          <p:cNvSpPr/>
          <p:nvPr/>
        </p:nvSpPr>
        <p:spPr>
          <a:xfrm>
            <a:off x="4416012" y="3933056"/>
            <a:ext cx="360040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 nahoru 5"/>
          <p:cNvSpPr/>
          <p:nvPr/>
        </p:nvSpPr>
        <p:spPr>
          <a:xfrm>
            <a:off x="5772175" y="3969569"/>
            <a:ext cx="2361827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218" name="Picture 2" descr="C:\Users\lucie.valeckova\Desktop\asistent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455110"/>
            <a:ext cx="1396566" cy="231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Zástupný symbol pro obsah 8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65" y="1482385"/>
            <a:ext cx="3181231" cy="2385923"/>
          </a:xfrm>
        </p:spPr>
      </p:pic>
    </p:spTree>
    <p:extLst>
      <p:ext uri="{BB962C8B-B14F-4D97-AF65-F5344CB8AC3E}">
        <p14:creationId xmlns:p14="http://schemas.microsoft.com/office/powerpoint/2010/main" val="38553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Napřed musíte napsat žádost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ŽÁDOST O POSKYTOVÁNÍ SOCIÁLNÍ SLUŽBY</a:t>
            </a:r>
            <a:endParaRPr lang="cs-CZ" dirty="0"/>
          </a:p>
        </p:txBody>
      </p:sp>
      <p:pic>
        <p:nvPicPr>
          <p:cNvPr id="4099" name="Picture 3" descr="C:\Users\lucie.valeckova\Desktop\tuž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6104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Šipka nahoru 6"/>
          <p:cNvSpPr/>
          <p:nvPr/>
        </p:nvSpPr>
        <p:spPr>
          <a:xfrm>
            <a:off x="3851920" y="2178687"/>
            <a:ext cx="864096" cy="154858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271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3355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Žádost vyplníte, donesete nebo pošlete poštou, nebo přes počítač</a:t>
            </a:r>
            <a:endParaRPr lang="cs-CZ" dirty="0"/>
          </a:p>
        </p:txBody>
      </p:sp>
      <p:pic>
        <p:nvPicPr>
          <p:cNvPr id="5123" name="Picture 3" descr="C:\Users\lucie.valeckova\Desktop\doručovat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21" y="2612403"/>
            <a:ext cx="3074607" cy="307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lucie.valeckova\Desktop\dop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26" y="2049602"/>
            <a:ext cx="2027469" cy="202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lucie.valeckova\Desktop\počítač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480" y="4307853"/>
            <a:ext cx="1952267" cy="193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Šipka doprava 3"/>
          <p:cNvSpPr/>
          <p:nvPr/>
        </p:nvSpPr>
        <p:spPr>
          <a:xfrm>
            <a:off x="3131840" y="2628354"/>
            <a:ext cx="1728192" cy="224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 doprava 8"/>
          <p:cNvSpPr/>
          <p:nvPr/>
        </p:nvSpPr>
        <p:spPr>
          <a:xfrm>
            <a:off x="3284240" y="4307853"/>
            <a:ext cx="1719808" cy="2663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 doprava 9"/>
          <p:cNvSpPr/>
          <p:nvPr/>
        </p:nvSpPr>
        <p:spPr>
          <a:xfrm>
            <a:off x="3441402" y="5631268"/>
            <a:ext cx="1562646" cy="224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80202"/>
            <a:ext cx="8229600" cy="4545962"/>
          </a:xfrm>
        </p:spPr>
        <p:txBody>
          <a:bodyPr/>
          <a:lstStyle/>
          <a:p>
            <a:r>
              <a:rPr lang="cs-CZ" dirty="0" smtClean="0"/>
              <a:t>Žádost o poskytování sociální služby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                                                        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30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KONTAKTY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                                     730 844 430 – VEDOUCÍ SLUŽBY</a:t>
            </a:r>
          </a:p>
          <a:p>
            <a:pPr marL="0" indent="0">
              <a:buNone/>
            </a:pPr>
            <a:r>
              <a:rPr lang="cs-CZ" sz="2400" dirty="0" smtClean="0"/>
              <a:t>                                     730 844 425 – SOCIÁLNÍ PRACOVNÍK</a:t>
            </a:r>
          </a:p>
          <a:p>
            <a:pPr marL="457200" lvl="1" indent="0">
              <a:buNone/>
            </a:pPr>
            <a:r>
              <a:rPr lang="cs-CZ" sz="2400" dirty="0" smtClean="0"/>
              <a:t>                              734 </a:t>
            </a:r>
            <a:r>
              <a:rPr lang="cs-CZ" sz="2400" dirty="0"/>
              <a:t>516 </a:t>
            </a:r>
            <a:r>
              <a:rPr lang="cs-CZ" sz="2400" dirty="0" smtClean="0"/>
              <a:t>053 - ŘEDITEL</a:t>
            </a: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                                   </a:t>
            </a:r>
          </a:p>
          <a:p>
            <a:pPr marL="0" indent="0">
              <a:buNone/>
            </a:pPr>
            <a:r>
              <a:rPr lang="cs-CZ" sz="2400" dirty="0"/>
              <a:t>	</a:t>
            </a:r>
            <a:r>
              <a:rPr lang="cs-CZ" sz="2400" dirty="0" smtClean="0"/>
              <a:t>		Domov </a:t>
            </a:r>
            <a:r>
              <a:rPr lang="cs-CZ" sz="2400" dirty="0" smtClean="0"/>
              <a:t>“Pata“, </a:t>
            </a:r>
            <a:r>
              <a:rPr lang="cs-CZ" sz="2400" dirty="0" smtClean="0"/>
              <a:t>příspěvková organizace       	                           Hlavní 2796, Aš, 352 01</a:t>
            </a:r>
          </a:p>
          <a:p>
            <a:endParaRPr lang="cs-CZ" sz="2400" dirty="0"/>
          </a:p>
          <a:p>
            <a:pPr marL="0" indent="0">
              <a:buNone/>
            </a:pPr>
            <a:r>
              <a:rPr lang="cs-CZ" sz="2400" dirty="0"/>
              <a:t>	</a:t>
            </a:r>
            <a:r>
              <a:rPr lang="cs-CZ" sz="2400" dirty="0" smtClean="0"/>
              <a:t>	</a:t>
            </a:r>
            <a:r>
              <a:rPr lang="cs-CZ" sz="2400" dirty="0"/>
              <a:t> </a:t>
            </a:r>
            <a:r>
              <a:rPr lang="cs-CZ" sz="2400" dirty="0" smtClean="0"/>
              <a:t>            </a:t>
            </a:r>
            <a:r>
              <a:rPr lang="cs-CZ" sz="2400" dirty="0" smtClean="0">
                <a:hlinkClick r:id="rId2"/>
              </a:rPr>
              <a:t>romana.bartosova@usp-pata.cz</a:t>
            </a:r>
            <a:endParaRPr lang="cs-CZ" sz="2400" dirty="0" smtClean="0"/>
          </a:p>
          <a:p>
            <a:pPr marL="0" indent="0">
              <a:buNone/>
            </a:pPr>
            <a:r>
              <a:rPr lang="cs-CZ" sz="2400" dirty="0" smtClean="0"/>
              <a:t>			</a:t>
            </a:r>
            <a:r>
              <a:rPr lang="cs-CZ" sz="2400" u="sng" dirty="0" smtClean="0"/>
              <a:t>jaroslav.paty@usp-pata.cz</a:t>
            </a:r>
          </a:p>
          <a:p>
            <a:pPr marL="0" indent="0">
              <a:buNone/>
            </a:pPr>
            <a:r>
              <a:rPr lang="cs-CZ" sz="2400" dirty="0" smtClean="0"/>
              <a:t>			</a:t>
            </a:r>
            <a:r>
              <a:rPr lang="cs-CZ" sz="2400" u="sng" dirty="0" smtClean="0"/>
              <a:t>reditel@usp-pata.cz</a:t>
            </a:r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146" name="Picture 2" descr="C:\Users\lucie.valeckova\Desktop\telef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06" y="1642589"/>
            <a:ext cx="1550980" cy="116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lucie.valeckova\Desktop\dopi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60" y="2806588"/>
            <a:ext cx="1810072" cy="181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lucie.valeckova\Desktop\počítač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80" y="4580658"/>
            <a:ext cx="1525919" cy="156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75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Ozveme se Vám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7170" name="Picture 2" descr="C:\Users\lucie.valeckova\Desktop\telef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035" y="2694929"/>
            <a:ext cx="2120604" cy="212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lucie.valeckova\Desktop\já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884" y="266221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Šipka doprava 3"/>
          <p:cNvSpPr/>
          <p:nvPr/>
        </p:nvSpPr>
        <p:spPr>
          <a:xfrm>
            <a:off x="2721588" y="3562171"/>
            <a:ext cx="75143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Šipka doprava 4"/>
          <p:cNvSpPr/>
          <p:nvPr/>
        </p:nvSpPr>
        <p:spPr>
          <a:xfrm>
            <a:off x="5763652" y="3532517"/>
            <a:ext cx="642219" cy="2456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172" name="Picture 4" descr="C:\Users\lucie.valeckova\Desktop\asistent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37" y="2610197"/>
            <a:ext cx="2130003" cy="220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74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bude pak?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Když pro Vás bude naše služba vhodná, domluvíme si schůzku</a:t>
            </a:r>
          </a:p>
          <a:p>
            <a:r>
              <a:rPr lang="cs-CZ" dirty="0" smtClean="0"/>
              <a:t>Když bude volné místo, napíšeme smlouvu a domluvíme datum stěhování. </a:t>
            </a:r>
          </a:p>
          <a:p>
            <a:r>
              <a:rPr lang="cs-CZ" dirty="0" smtClean="0"/>
              <a:t>Když nebude volné místo, zařadíme Vás do pořadníku</a:t>
            </a:r>
            <a:endParaRPr lang="cs-CZ" dirty="0"/>
          </a:p>
        </p:txBody>
      </p:sp>
      <p:pic>
        <p:nvPicPr>
          <p:cNvPr id="5122" name="Picture 2" descr="C:\Users\lucie.valeckova\Desktop\volno a obsaze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353258"/>
            <a:ext cx="3960440" cy="195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83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131</Words>
  <Application>Microsoft Office PowerPoint</Application>
  <PresentationFormat>Předvádění na obrazovce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Arial</vt:lpstr>
      <vt:lpstr>Calibri</vt:lpstr>
      <vt:lpstr>Motiv systému Office</vt:lpstr>
      <vt:lpstr>Informace pro zájemce o službu Chráněné bydlení “PATA“ v Aši</vt:lpstr>
      <vt:lpstr>Službu poskytujeme v Aši a v Hazlově. V domku, nebo v bytě. </vt:lpstr>
      <vt:lpstr>Takhle domácnosti vypadají </vt:lpstr>
      <vt:lpstr>Prezentace aplikace PowerPoint</vt:lpstr>
      <vt:lpstr>Domů k vám chodí asistenti</vt:lpstr>
      <vt:lpstr>Pomáháme vám například s úklidem nebo s vařením </vt:lpstr>
      <vt:lpstr>Za bydlení, jídlo a podporu si platíte </vt:lpstr>
      <vt:lpstr>Napřed musíte napsat žádost</vt:lpstr>
      <vt:lpstr>Žádost vyplníte, donesete nebo pošlete poštou, nebo přes počítač</vt:lpstr>
      <vt:lpstr>KONTAKTY</vt:lpstr>
      <vt:lpstr>Ozveme se Vám</vt:lpstr>
      <vt:lpstr>Co bude pak?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Informace pro zájemce o službu Chráněné bydlení „PATA“</dc:title>
  <dc:creator>lucie.valeckova</dc:creator>
  <cp:lastModifiedBy>Romy Bartošová</cp:lastModifiedBy>
  <cp:revision>42</cp:revision>
  <cp:lastPrinted>2025-06-04T12:37:54Z</cp:lastPrinted>
  <dcterms:created xsi:type="dcterms:W3CDTF">2015-08-25T08:01:52Z</dcterms:created>
  <dcterms:modified xsi:type="dcterms:W3CDTF">2025-06-04T12:38:03Z</dcterms:modified>
</cp:coreProperties>
</file>